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85" r:id="rId4"/>
    <p:sldId id="284" r:id="rId5"/>
    <p:sldId id="287" r:id="rId6"/>
    <p:sldId id="262" r:id="rId7"/>
    <p:sldId id="263" r:id="rId8"/>
    <p:sldId id="267" r:id="rId9"/>
    <p:sldId id="293" r:id="rId10"/>
    <p:sldId id="295" r:id="rId11"/>
    <p:sldId id="297" r:id="rId12"/>
    <p:sldId id="291" r:id="rId13"/>
    <p:sldId id="294" r:id="rId14"/>
    <p:sldId id="275" r:id="rId15"/>
    <p:sldId id="274" r:id="rId16"/>
    <p:sldId id="279" r:id="rId17"/>
    <p:sldId id="282" r:id="rId18"/>
    <p:sldId id="277" r:id="rId19"/>
    <p:sldId id="283" r:id="rId2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FF6699"/>
    <a:srgbClr val="990033"/>
    <a:srgbClr val="6600FF"/>
    <a:srgbClr val="7A1F5E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15D44-626D-4939-8E0F-B04867E1BDE5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A9E8-5E72-4385-9471-E2A2A308B3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A9E8-5E72-4385-9471-E2A2A308B35D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86DF-4D51-458F-AF7F-3CB201CBC0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7E945-D3D2-4B1F-9FA8-528EC34123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1A583-C605-46D5-B5DE-92B9F714558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36C82-F017-4159-905D-43C8BD352BC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B240-1AC9-41CC-9B3C-7763657C8F2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519DB-0D39-4D7B-B590-78C29D4E10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AFD9-2271-4882-AD07-3AF2172F154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F618-07D2-4B60-9872-1944191C5E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0387-2782-4D28-BDE7-BF5CCD2005E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D1E3-A60E-4D3B-81D0-5C599B9F18D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8769-AABE-40E3-A209-5E53AA6650B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0BAB07A-F73E-48FD-99A7-3B8A447DDBD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hornyliptov.s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60800"/>
            <a:ext cx="7200900" cy="8175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sk-SK" sz="2800" dirty="0" smtClean="0">
                <a:solidFill>
                  <a:srgbClr val="7A1F5E"/>
                </a:solidFill>
                <a:latin typeface="Century Gothic" pitchFamily="34" charset="0"/>
              </a:rPr>
              <a:t>Marcela Herichová, MAS Horný Liptov </a:t>
            </a:r>
          </a:p>
          <a:p>
            <a:pPr algn="l" eaLnBrk="1" hangingPunct="1">
              <a:lnSpc>
                <a:spcPct val="80000"/>
              </a:lnSpc>
            </a:pPr>
            <a:r>
              <a:rPr lang="sk-SK" sz="2800" dirty="0" smtClean="0">
                <a:solidFill>
                  <a:srgbClr val="7A1F5E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2051" name="Picture 9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1513" y="173038"/>
            <a:ext cx="1727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096963"/>
            <a:ext cx="5976938" cy="1108075"/>
          </a:xfrm>
        </p:spPr>
        <p:txBody>
          <a:bodyPr/>
          <a:lstStyle/>
          <a:p>
            <a:pPr algn="l" eaLnBrk="1" hangingPunct="1"/>
            <a:r>
              <a:rPr lang="sk-SK" sz="3600" b="1" smtClean="0">
                <a:solidFill>
                  <a:srgbClr val="7A1F5E"/>
                </a:solidFill>
                <a:latin typeface="Century Gothic" pitchFamily="34" charset="0"/>
              </a:rPr>
              <a:t>Budovanie cyklotrás v území MAS Horný Liptov </a:t>
            </a:r>
          </a:p>
        </p:txBody>
      </p:sp>
      <p:pic>
        <p:nvPicPr>
          <p:cNvPr id="2054" name="Picture 11" descr="jau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384800"/>
            <a:ext cx="11525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3" descr="rv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2238" y="5351463"/>
            <a:ext cx="13858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s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2788" y="5372100"/>
            <a:ext cx="1174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5376863"/>
            <a:ext cx="8636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74613" y="6343650"/>
            <a:ext cx="89614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500" b="1">
                <a:latin typeface="Century Gothic" pitchFamily="34" charset="0"/>
              </a:rPr>
              <a:t>Slovenský poľnohospodársky fond pre rozvoj vidieka: Európa investujúca do vidieckych oblastí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400" dirty="0" smtClean="0"/>
              <a:t>Návrh siete cyklotrás  po pripomienkovom konaní</a:t>
            </a:r>
            <a:endParaRPr lang="sk-SK" sz="2400" dirty="0"/>
          </a:p>
        </p:txBody>
      </p:sp>
      <p:pic>
        <p:nvPicPr>
          <p:cNvPr id="66562" name="Picture 2" descr="E:\cyklotrasy_koncepcia_HL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741682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k-SK" sz="2400" dirty="0" smtClean="0"/>
              <a:t>Cyklotrasy  budované v rámci  projektov  cez MAS Horný Liptov</a:t>
            </a:r>
            <a:endParaRPr lang="sk-SK" sz="2400" dirty="0"/>
          </a:p>
        </p:txBody>
      </p:sp>
      <p:pic>
        <p:nvPicPr>
          <p:cNvPr id="67586" name="Picture 2" descr="E:\CT_HornyLiptov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84076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400" dirty="0" smtClean="0"/>
              <a:t>Cyklotrasy legalizované Slovenským  </a:t>
            </a:r>
            <a:r>
              <a:rPr lang="sk-SK" sz="2400" dirty="0" err="1" smtClean="0"/>
              <a:t>cyklo</a:t>
            </a:r>
            <a:r>
              <a:rPr lang="sk-SK" sz="2400" dirty="0" smtClean="0"/>
              <a:t> klubom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4514" name="Picture 2" descr="E:\CTT_legCykloklub_HL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4887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83568" y="5949280"/>
            <a:ext cx="799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Školenie značkárov pre územie Horného Liptova </a:t>
            </a:r>
            <a:endParaRPr lang="sk-SK" dirty="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C:\Users\Owner\Desktop\Obrázok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5610872" cy="420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83568" y="1052736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sz="4000" b="1" dirty="0" smtClean="0"/>
              <a:t>Cieľový stav (rok 2015)</a:t>
            </a:r>
            <a:endParaRPr lang="sk-SK" sz="4000" b="1" dirty="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259632" y="350100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dirty="0" smtClean="0"/>
              <a:t>! 300 km cyklotrás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pPr algn="l" eaLnBrk="1" hangingPunct="1"/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dirty="0" smtClean="0"/>
              <a:t>Súčasný </a:t>
            </a:r>
            <a:r>
              <a:rPr lang="sk-SK" sz="2400" b="1" dirty="0" smtClean="0"/>
              <a:t>stav</a:t>
            </a:r>
            <a:br>
              <a:rPr lang="sk-SK" sz="2400" b="1" dirty="0" smtClean="0"/>
            </a:br>
            <a:endParaRPr lang="sk-SK" sz="2400" dirty="0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23528" y="0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572000" y="1484784"/>
            <a:ext cx="356458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2800" b="1" dirty="0" smtClean="0"/>
              <a:t>109 km cyklotrás </a:t>
            </a:r>
          </a:p>
          <a:p>
            <a:pPr>
              <a:buNone/>
            </a:pPr>
            <a:r>
              <a:rPr lang="sk-SK" b="1" dirty="0" smtClean="0"/>
              <a:t>  </a:t>
            </a:r>
          </a:p>
          <a:p>
            <a:pPr algn="just"/>
            <a:endParaRPr lang="sk-SK" b="1" dirty="0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539552" y="64260661"/>
          <a:ext cx="7920882" cy="10600275"/>
        </p:xfrm>
        <a:graphic>
          <a:graphicData uri="http://schemas.openxmlformats.org/drawingml/2006/table">
            <a:tbl>
              <a:tblPr/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185705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Opatrenie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Obnova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rozvoj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obcí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P.č.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Konečný príjímateľ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Názov projektu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Požadované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Stav projektu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Liptovský Hrádok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Chodník  Liptovský Hrádok -Dovalovo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43 023,89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ukončený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Liptovský Hrádok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Stavebné úpravy chodníka na J.D. Matejovie v Lipt. Hrádku s vyznačením cyklotrasy Lipt. Hrádok-Lipt. Peter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46 328,14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Liptovský Ondrej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Rekonštrukcia chodníka v obci Lipt. Ondrej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49 968,86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Liptovský Peter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Rekonštrukcia chodníkov a výstavba cyklotrasy v obci Lipt. Peter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49 683,17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Liptovský Hrádok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Stavebné úpravy chodníka na J.A. Komenského v Lipt. Hrádku s vyznačením cyklistickej trasy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49 954,63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Rekonštrukcia chodníkova a výstavba cyklotrasy v okolí obce Hybe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48 877,21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hodnotení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Liptovská Kokava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Cyklotrasa Hybe -Lipt.Kokava-Podbanské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22 878,78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Liptovský Ján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Náučný chodník k minerálnemu prameňu Medokýš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47 062,10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Liptovský Hrádok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Rekonštrukcia chodníka na ulici kpt. Nálepku v Lipt. Hrádku s vyznačením cyklotrasy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38 092,93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Kráľova Lehota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Chodník Kráľova Lehota s vyznačením cykloturistickej trasy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27 159,52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hodnotení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Jamník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Cykloturistická trasa Jamník - vyhliadka Račkova dolina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Pribylina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Rekonštrukcia chodníka v obci Pribylina s vyznačením cykltur.trás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48 721,97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Vavrišovo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Výstavba chodníka a značenie cyklotrasy Vavrišovo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49 077,93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zmluva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Liptovský Peter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Rekonštrukcia chodníka a vyznačnie cyklotrasy L.P.-Podtureň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49 871,46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hodnotení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Liptovský Hrádok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Stavebné úpravy chodníka na ul .Partizánskej s vyzn. Cyklotrasy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hodnotení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0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Pribylina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Chodník v obci Pribylina a vyznačenie cyklotrasy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50 000,00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 hodnotení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11560" y="2060848"/>
          <a:ext cx="8020050" cy="5112568"/>
        </p:xfrm>
        <a:graphic>
          <a:graphicData uri="http://schemas.openxmlformats.org/presentationml/2006/ole">
            <p:oleObj spid="_x0000_s21507" name="Acrobat Document" r:id="rId5" imgW="8019943" imgH="566725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Obrázok 5" descr="dovalovo ukazk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9144000" cy="456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Obrázok 6" descr="hradok ukazk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16832"/>
            <a:ext cx="9144000" cy="456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7544" y="1988840"/>
            <a:ext cx="820859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7200" b="1" dirty="0" smtClean="0"/>
              <a:t>Čo ďalej? </a:t>
            </a:r>
          </a:p>
          <a:p>
            <a:pPr algn="ctr"/>
            <a:endParaRPr lang="sk-SK" sz="7200" b="1" dirty="0" smtClean="0"/>
          </a:p>
          <a:p>
            <a:endParaRPr lang="sk-SK" dirty="0"/>
          </a:p>
          <a:p>
            <a:pPr algn="ctr"/>
            <a:r>
              <a:rPr lang="sk-SK" sz="2400" dirty="0" smtClean="0"/>
              <a:t>Prechod z budovania infraštruktúry k ich využívaniu</a:t>
            </a:r>
          </a:p>
          <a:p>
            <a:pPr algn="ctr"/>
            <a:r>
              <a:rPr lang="sk-SK" sz="2400" dirty="0" smtClean="0"/>
              <a:t>Cyklotrasy ako marketingový nástroj územia</a:t>
            </a:r>
            <a:endParaRPr lang="sk-SK" sz="2400" dirty="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7544" y="1988840"/>
            <a:ext cx="82085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400" dirty="0" smtClean="0"/>
              <a:t>Ďakujeme za </a:t>
            </a:r>
            <a:r>
              <a:rPr lang="sk-SK" sz="2400" dirty="0" smtClean="0"/>
              <a:t>pozornosť</a:t>
            </a:r>
          </a:p>
          <a:p>
            <a:pPr algn="ctr"/>
            <a:r>
              <a:rPr lang="sk-SK" sz="2400" dirty="0" smtClean="0"/>
              <a:t>Marcela Herichová</a:t>
            </a:r>
            <a:endParaRPr lang="sk-SK" sz="2400" dirty="0" smtClean="0"/>
          </a:p>
          <a:p>
            <a:pPr algn="ctr"/>
            <a:endParaRPr lang="sk-SK" sz="2400" dirty="0" smtClean="0"/>
          </a:p>
          <a:p>
            <a:pPr algn="ctr"/>
            <a:r>
              <a:rPr lang="sk-SK" sz="2400" dirty="0" smtClean="0"/>
              <a:t>Miestna akčná skupina Horný Liptov</a:t>
            </a:r>
          </a:p>
          <a:p>
            <a:pPr algn="ctr"/>
            <a:r>
              <a:rPr lang="sk-SK" sz="2400" dirty="0" smtClean="0"/>
              <a:t>Hviezdoslavova 170, Liptovský Hrádok</a:t>
            </a:r>
          </a:p>
          <a:p>
            <a:pPr algn="ctr"/>
            <a:endParaRPr lang="sk-SK" sz="2400" dirty="0" smtClean="0"/>
          </a:p>
          <a:p>
            <a:pPr algn="ctr"/>
            <a:r>
              <a:rPr lang="sk-SK" sz="2400" dirty="0" err="1" smtClean="0">
                <a:hlinkClick r:id="rId4"/>
              </a:rPr>
              <a:t>info@hornyliptov.sk</a:t>
            </a:r>
            <a:endParaRPr lang="sk-SK" sz="2400" dirty="0" smtClean="0"/>
          </a:p>
          <a:p>
            <a:pPr algn="ctr"/>
            <a:r>
              <a:rPr lang="sk-SK" sz="2400" dirty="0" smtClean="0"/>
              <a:t>0903 </a:t>
            </a:r>
            <a:r>
              <a:rPr lang="sk-SK" sz="2400" dirty="0" smtClean="0"/>
              <a:t>425113</a:t>
            </a:r>
          </a:p>
          <a:p>
            <a:pPr algn="ctr"/>
            <a:r>
              <a:rPr lang="sk-SK" sz="2400" dirty="0" err="1" smtClean="0"/>
              <a:t>www.hornyliptov.sk</a:t>
            </a:r>
            <a:endParaRPr lang="sk-SK" sz="2400" dirty="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:</a:t>
            </a:r>
            <a:endParaRPr lang="sk-SK" dirty="0" smtClean="0"/>
          </a:p>
        </p:txBody>
      </p:sp>
      <p:pic>
        <p:nvPicPr>
          <p:cNvPr id="4099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683568" y="1700808"/>
            <a:ext cx="75596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/>
              <a:t>Prvé kroky </a:t>
            </a:r>
            <a:r>
              <a:rPr lang="sk-SK" b="1" dirty="0" smtClean="0"/>
              <a:t>:   </a:t>
            </a:r>
            <a:r>
              <a:rPr lang="sk-SK" sz="2400" b="1" dirty="0" smtClean="0"/>
              <a:t>1.  Stretnutia  v </a:t>
            </a:r>
            <a:r>
              <a:rPr lang="sk-SK" sz="2400" b="1" dirty="0" err="1" smtClean="0"/>
              <a:t>mikroregiónoch</a:t>
            </a:r>
            <a:r>
              <a:rPr lang="sk-SK" sz="2400" b="1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sk-SK" sz="2400" b="1" dirty="0" smtClean="0"/>
              <a:t>                       2. Spracovanie koncepcie  cyklotrás                   </a:t>
            </a:r>
          </a:p>
          <a:p>
            <a:pPr>
              <a:spcBef>
                <a:spcPct val="50000"/>
              </a:spcBef>
            </a:pPr>
            <a:r>
              <a:rPr lang="sk-SK" sz="2400" b="1" dirty="0" smtClean="0"/>
              <a:t>                            v území  horného  Liptova </a:t>
            </a:r>
          </a:p>
          <a:p>
            <a:pPr>
              <a:spcBef>
                <a:spcPct val="50000"/>
              </a:spcBef>
            </a:pPr>
            <a:r>
              <a:rPr lang="sk-SK" sz="2400" b="1" dirty="0" smtClean="0"/>
              <a:t>                       3. Prerokovanie koncepcie  so </a:t>
            </a:r>
          </a:p>
          <a:p>
            <a:pPr>
              <a:spcBef>
                <a:spcPct val="50000"/>
              </a:spcBef>
            </a:pPr>
            <a:r>
              <a:rPr lang="sk-SK" sz="2400" b="1" dirty="0" smtClean="0"/>
              <a:t>                           štátnou správou a  Slovenským                               </a:t>
            </a:r>
          </a:p>
          <a:p>
            <a:pPr>
              <a:spcBef>
                <a:spcPct val="50000"/>
              </a:spcBef>
            </a:pPr>
            <a:r>
              <a:rPr lang="sk-SK" sz="2400" b="1" dirty="0" smtClean="0"/>
              <a:t> </a:t>
            </a:r>
            <a:r>
              <a:rPr lang="sk-SK" sz="2400" b="1" dirty="0" smtClean="0"/>
              <a:t>                          </a:t>
            </a:r>
            <a:r>
              <a:rPr lang="sk-SK" sz="2400" b="1" dirty="0" err="1" smtClean="0"/>
              <a:t>cyklo</a:t>
            </a:r>
            <a:r>
              <a:rPr lang="sk-SK" sz="2400" b="1" dirty="0" smtClean="0"/>
              <a:t> klubom </a:t>
            </a:r>
            <a:r>
              <a:rPr lang="sk-SK" sz="2400" b="1" dirty="0" smtClean="0"/>
              <a:t>  </a:t>
            </a:r>
          </a:p>
          <a:p>
            <a:pPr>
              <a:spcBef>
                <a:spcPct val="50000"/>
              </a:spcBef>
            </a:pPr>
            <a:r>
              <a:rPr lang="sk-SK" sz="2400" b="1" dirty="0" smtClean="0"/>
              <a:t> </a:t>
            </a:r>
            <a:r>
              <a:rPr lang="sk-SK" sz="2400" b="1" dirty="0" smtClean="0"/>
              <a:t>                      4.  Realizácia  cyklotrás</a:t>
            </a:r>
            <a:r>
              <a:rPr lang="sk-SK" sz="2400" b="1" dirty="0" smtClean="0"/>
              <a:t> </a:t>
            </a:r>
            <a:endParaRPr lang="sk-SK" sz="2400" b="1" dirty="0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23850" y="1412875"/>
            <a:ext cx="828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sk-SK"/>
          </a:p>
          <a:p>
            <a:pPr algn="just"/>
            <a:endParaRPr lang="sk-SK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28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1520" y="3267683"/>
            <a:ext cx="7920880" cy="122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200000"/>
              </a:lnSpc>
            </a:pPr>
            <a:endParaRPr lang="sk-SK" sz="2000" b="1" dirty="0"/>
          </a:p>
          <a:p>
            <a:pPr>
              <a:lnSpc>
                <a:spcPct val="200000"/>
              </a:lnSpc>
              <a:buFontTx/>
              <a:buChar char="-"/>
            </a:pPr>
            <a:r>
              <a:rPr lang="sk-SK" sz="2000" b="1" dirty="0" smtClean="0"/>
              <a:t> 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11560" y="1340768"/>
            <a:ext cx="8136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/>
              <a:t>Spoločné plánovanie na  úrovni </a:t>
            </a:r>
            <a:r>
              <a:rPr lang="sk-SK" sz="2800" b="1" dirty="0" err="1" smtClean="0"/>
              <a:t>mikroregiónov</a:t>
            </a:r>
            <a:endParaRPr lang="sk-SK" sz="2800" b="1" dirty="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C:\Users\Owner\Desktop\Obrázok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32856"/>
            <a:ext cx="5761828" cy="432048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827584" y="2708920"/>
            <a:ext cx="2304256" cy="268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sk-SK" sz="2000" b="1" dirty="0" smtClean="0"/>
              <a:t>Trasy</a:t>
            </a:r>
          </a:p>
          <a:p>
            <a:pPr>
              <a:lnSpc>
                <a:spcPct val="300000"/>
              </a:lnSpc>
            </a:pPr>
            <a:r>
              <a:rPr lang="sk-SK" sz="2000" b="1" dirty="0" smtClean="0"/>
              <a:t>Prepojenie</a:t>
            </a:r>
          </a:p>
          <a:p>
            <a:pPr>
              <a:lnSpc>
                <a:spcPct val="300000"/>
              </a:lnSpc>
            </a:pPr>
            <a:r>
              <a:rPr lang="sk-SK" sz="2000" b="1" dirty="0" smtClean="0"/>
              <a:t>Prekážky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C:\Users\Owner\Desktop\Obrázok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628800"/>
            <a:ext cx="6681269" cy="5013176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1043608" y="98072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Spolupráca s architektmi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2" descr="C:\Users\Owner\Desktop\Obrázok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0302" y="1844824"/>
            <a:ext cx="6680130" cy="501317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647056" y="112474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Prepojenie na Slovenský </a:t>
            </a:r>
            <a:r>
              <a:rPr lang="sk-SK" sz="2800" b="1" dirty="0" err="1" smtClean="0"/>
              <a:t>cykloklub</a:t>
            </a:r>
            <a:r>
              <a:rPr lang="sk-SK" sz="2800" b="1" dirty="0" smtClean="0"/>
              <a:t> LIPTOV</a:t>
            </a:r>
            <a:endParaRPr lang="sk-SK" sz="2800" b="1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067944" y="6237312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dirty="0" smtClean="0"/>
              <a:t>Stretnutie so zástupcami </a:t>
            </a:r>
            <a:r>
              <a:rPr lang="sk-SK" dirty="0" err="1" smtClean="0"/>
              <a:t>cykloklubu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871192" y="908720"/>
          <a:ext cx="7272808" cy="7854032"/>
        </p:xfrm>
        <a:graphic>
          <a:graphicData uri="http://schemas.openxmlformats.org/presentationml/2006/ole">
            <p:oleObj spid="_x0000_s19458" name="Acrobat Document" r:id="rId4" imgW="5667139" imgH="8019997" progId="AcroExch.Document.7">
              <p:embed/>
            </p:oleObj>
          </a:graphicData>
        </a:graphic>
      </p:graphicFrame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6488668"/>
            <a:ext cx="8424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just"/>
            <a:r>
              <a:rPr lang="sk-SK" dirty="0" smtClean="0"/>
              <a:t>Územie tvorí katastrálne územia 22 obcí , rozloha územia 766,2 km2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0" y="148478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Územie MAS Horný Liptov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/>
          <a:lstStyle/>
          <a:p>
            <a:pPr algn="l" eaLnBrk="1" hangingPunct="1"/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51520" y="1628800"/>
            <a:ext cx="2736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sk-SK" sz="3200" b="1" dirty="0"/>
          </a:p>
          <a:p>
            <a:pPr>
              <a:lnSpc>
                <a:spcPct val="150000"/>
              </a:lnSpc>
            </a:pPr>
            <a:endParaRPr lang="sk-SK" sz="3200" b="1" dirty="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Obrázok 7" descr="existujúce.bmp"/>
          <p:cNvPicPr>
            <a:picLocks noChangeAspect="1"/>
          </p:cNvPicPr>
          <p:nvPr/>
        </p:nvPicPr>
        <p:blipFill>
          <a:blip r:embed="rId4" cstate="print"/>
          <a:srcRect l="41338" t="18726" r="8263" b="8572"/>
          <a:stretch>
            <a:fillRect/>
          </a:stretch>
        </p:blipFill>
        <p:spPr>
          <a:xfrm>
            <a:off x="899592" y="2348880"/>
            <a:ext cx="7704856" cy="3888432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719572" y="1196752"/>
            <a:ext cx="7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Východiská-</a:t>
            </a:r>
            <a:r>
              <a:rPr lang="sk-SK" dirty="0" smtClean="0"/>
              <a:t>    </a:t>
            </a:r>
            <a:r>
              <a:rPr lang="sk-SK" sz="2000" b="1" dirty="0" smtClean="0"/>
              <a:t>v teréne </a:t>
            </a:r>
          </a:p>
          <a:p>
            <a:r>
              <a:rPr lang="sk-SK" sz="2000" dirty="0" smtClean="0"/>
              <a:t>územím horného  Liptova  prechádzala  1 </a:t>
            </a:r>
            <a:r>
              <a:rPr lang="sk-SK" sz="2000" dirty="0" err="1" smtClean="0"/>
              <a:t>cyklomagistrála</a:t>
            </a:r>
            <a:r>
              <a:rPr lang="sk-SK" sz="2000" dirty="0" smtClean="0"/>
              <a:t>  a 1  oficiálne  vyznačená cyklotrasa(  modrá)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3" name="Picture 5" descr="VLNOV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395536" y="2564904"/>
            <a:ext cx="83529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sk-SK" sz="2400" b="1" dirty="0" smtClean="0"/>
          </a:p>
          <a:p>
            <a:pPr algn="ctr">
              <a:lnSpc>
                <a:spcPct val="200000"/>
              </a:lnSpc>
            </a:pPr>
            <a:r>
              <a:rPr lang="sk-SK" sz="2400" b="1" dirty="0" smtClean="0"/>
              <a:t>Územný </a:t>
            </a:r>
            <a:r>
              <a:rPr lang="sk-SK" sz="2400" b="1" dirty="0" err="1" smtClean="0"/>
              <a:t>generel</a:t>
            </a:r>
            <a:r>
              <a:rPr lang="sk-SK" sz="2400" b="1" dirty="0" smtClean="0"/>
              <a:t> CR  ZA kraja</a:t>
            </a:r>
          </a:p>
          <a:p>
            <a:pPr algn="ctr">
              <a:lnSpc>
                <a:spcPct val="200000"/>
              </a:lnSpc>
            </a:pPr>
            <a:r>
              <a:rPr lang="sk-SK" sz="2400" b="1" dirty="0" smtClean="0"/>
              <a:t>Zmeny a doplnky č.3 ÚPN VÚC ZA kraja</a:t>
            </a:r>
          </a:p>
          <a:p>
            <a:pPr algn="ctr">
              <a:lnSpc>
                <a:spcPct val="200000"/>
              </a:lnSpc>
            </a:pPr>
            <a:r>
              <a:rPr lang="sk-SK" sz="2400" b="1" dirty="0" smtClean="0"/>
              <a:t>Stratégia rozvoja CR Žilinského samosprávneho kraja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95288" y="28575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smtClean="0">
                <a:solidFill>
                  <a:schemeClr val="bg1"/>
                </a:solidFill>
                <a:latin typeface="Century Gothic" pitchFamily="34" charset="0"/>
              </a:rPr>
              <a:t>Budovanie cyklotrás v území MAS Horný Liptov  </a:t>
            </a:r>
            <a:endParaRPr lang="sk-SK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67644" y="1052736"/>
            <a:ext cx="6408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sk-SK" sz="4000" b="1" dirty="0" smtClean="0"/>
              <a:t>        Východiskové                  </a:t>
            </a:r>
          </a:p>
          <a:p>
            <a:pPr lvl="1">
              <a:buNone/>
            </a:pPr>
            <a:r>
              <a:rPr lang="sk-SK" sz="4000" b="1" dirty="0" smtClean="0"/>
              <a:t>          dokumenty</a:t>
            </a:r>
            <a:endParaRPr lang="sk-SK" sz="4000" b="1" dirty="0" smtClean="0"/>
          </a:p>
          <a:p>
            <a:pPr lvl="1">
              <a:buNone/>
            </a:pPr>
            <a:endParaRPr lang="sk-SK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k-SK" sz="2400" dirty="0" smtClean="0"/>
              <a:t>Stav po rokovaniach na úrovni </a:t>
            </a:r>
            <a:r>
              <a:rPr lang="sk-SK" sz="2400" dirty="0" err="1" smtClean="0"/>
              <a:t>mikroregiónov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zapracovaný do koncepcie</a:t>
            </a:r>
            <a:endParaRPr lang="sk-SK" sz="2400" dirty="0"/>
          </a:p>
        </p:txBody>
      </p:sp>
      <p:pic>
        <p:nvPicPr>
          <p:cNvPr id="65538" name="Picture 2" descr="E:\cyklotrasy_koncepcia_prezentac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200800" cy="51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620</Words>
  <Application>Microsoft Office PowerPoint</Application>
  <PresentationFormat>Prezentácia na obrazovke (4:3)</PresentationFormat>
  <Paragraphs>188</Paragraphs>
  <Slides>19</Slides>
  <Notes>15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19</vt:i4>
      </vt:variant>
    </vt:vector>
  </HeadingPairs>
  <TitlesOfParts>
    <vt:vector size="22" baseType="lpstr">
      <vt:lpstr>Predvolený návrh</vt:lpstr>
      <vt:lpstr>Acrobat Document</vt:lpstr>
      <vt:lpstr>Adobe Acrobat Document</vt:lpstr>
      <vt:lpstr>Budovanie cyklotrás v území MAS Horný Liptov </vt:lpstr>
      <vt:lpstr>:</vt:lpstr>
      <vt:lpstr>Snímka 3</vt:lpstr>
      <vt:lpstr>Snímka 4</vt:lpstr>
      <vt:lpstr>Snímka 5</vt:lpstr>
      <vt:lpstr>Snímka 6</vt:lpstr>
      <vt:lpstr> </vt:lpstr>
      <vt:lpstr>Snímka 8</vt:lpstr>
      <vt:lpstr>Stav po rokovaniach na úrovni mikroregiónov zapracovaný do koncepcie</vt:lpstr>
      <vt:lpstr>Návrh siete cyklotrás  po pripomienkovom konaní</vt:lpstr>
      <vt:lpstr>Cyklotrasy  budované v rámci  projektov  cez MAS Horný Liptov</vt:lpstr>
      <vt:lpstr>Cyklotrasy legalizované Slovenským  cyklo klubom</vt:lpstr>
      <vt:lpstr>Snímka 13</vt:lpstr>
      <vt:lpstr>Snímka 14</vt:lpstr>
      <vt:lpstr> Súčasný stav 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Katarína Multáňová</dc:creator>
  <cp:lastModifiedBy>MAS Horný Liptov</cp:lastModifiedBy>
  <cp:revision>52</cp:revision>
  <dcterms:created xsi:type="dcterms:W3CDTF">2011-07-01T14:25:14Z</dcterms:created>
  <dcterms:modified xsi:type="dcterms:W3CDTF">2012-05-09T14:17:02Z</dcterms:modified>
</cp:coreProperties>
</file>